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slideLayouts/slideLayout9.xml" ContentType="application/vnd.openxmlformats-officedocument.presentationml.slideLayout+xml"/>
  <Override PartName="/ppt/slides/slide3.xml" ContentType="application/vnd.openxmlformats-officedocument.presentationml.slide+xml"/>
  <Override PartName="/ppt/slideLayouts/slideLayout11.xml" ContentType="application/vnd.openxmlformats-officedocument.presentationml.slideLayout+xml"/>
  <Override PartName="/ppt/slides/slide4.xml" ContentType="application/vnd.openxmlformats-officedocument.presentationml.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viewProps.xml" ContentType="application/vnd.openxmlformats-officedocument.presentationml.viewProps+xml"/>
  <Override PartName="/docProps/core.xml" ContentType="application/vnd.openxmlformats-package.core-properties+xml"/>
  <Override PartName="/ppt/slideMasters/slideMaster1.xml" ContentType="application/vnd.openxmlformats-officedocument.presentationml.slideMaster+xml"/>
  <Default Extension="bin" ContentType="application/vnd.openxmlformats-officedocument.presentationml.printerSettings"/>
  <Override PartName="/ppt/notesSlides/notesSlide4.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6"/>
  </p:notesMasterIdLst>
  <p:sldIdLst>
    <p:sldId id="257" r:id="rId2"/>
    <p:sldId id="259" r:id="rId3"/>
    <p:sldId id="261" r:id="rId4"/>
    <p:sldId id="262" r:id="rId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92" d="100"/>
          <a:sy n="92" d="100"/>
        </p:scale>
        <p:origin x="-816" y="-1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4" Type="http://schemas.openxmlformats.org/officeDocument/2006/relationships/slide" Target="slides/slide3.xml"/><Relationship Id="rId10" Type="http://schemas.openxmlformats.org/officeDocument/2006/relationships/theme" Target="theme/theme1.xml"/><Relationship Id="rId5" Type="http://schemas.openxmlformats.org/officeDocument/2006/relationships/slide" Target="slides/slide4.xml"/><Relationship Id="rId7" Type="http://schemas.openxmlformats.org/officeDocument/2006/relationships/printerSettings" Target="printerSettings/printerSettings1.bin"/><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9" Type="http://schemas.openxmlformats.org/officeDocument/2006/relationships/viewProps" Target="viewProps.xml"/><Relationship Id="rId3" Type="http://schemas.openxmlformats.org/officeDocument/2006/relationships/slide" Target="slides/slide2.xml"/><Relationship Id="rId6"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403963-57AB-7C4A-AD95-1D17D34C9368}" type="datetimeFigureOut">
              <a:rPr lang="en-US" smtClean="0"/>
              <a:t>3/10/10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EFD036-8280-6A40-8270-D51E94CDE9A2}"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Directions:</a:t>
            </a:r>
            <a:r>
              <a:rPr lang="en-US" baseline="0" dirty="0" smtClean="0"/>
              <a:t>  Spend no more than four seconds reading each sentence and read each one only once.  Do not use any effortful strategies to remember them like rehearsing or generating images.</a:t>
            </a:r>
            <a:endParaRPr lang="en-US" dirty="0"/>
          </a:p>
        </p:txBody>
      </p:sp>
      <p:sp>
        <p:nvSpPr>
          <p:cNvPr id="4" name="Slide Number Placeholder 3"/>
          <p:cNvSpPr>
            <a:spLocks noGrp="1"/>
          </p:cNvSpPr>
          <p:nvPr>
            <p:ph type="sldNum" sz="quarter" idx="10"/>
          </p:nvPr>
        </p:nvSpPr>
        <p:spPr/>
        <p:txBody>
          <a:bodyPr/>
          <a:lstStyle/>
          <a:p>
            <a:fld id="{B12B263A-400F-465A-B3DE-DA8741E97801}"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12B263A-400F-465A-B3DE-DA8741E97801}"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Follow the same directions as before.</a:t>
            </a:r>
            <a:endParaRPr lang="en-US" dirty="0"/>
          </a:p>
        </p:txBody>
      </p:sp>
      <p:sp>
        <p:nvSpPr>
          <p:cNvPr id="4" name="Slide Number Placeholder 3"/>
          <p:cNvSpPr>
            <a:spLocks noGrp="1"/>
          </p:cNvSpPr>
          <p:nvPr>
            <p:ph type="sldNum" sz="quarter" idx="10"/>
          </p:nvPr>
        </p:nvSpPr>
        <p:spPr/>
        <p:txBody>
          <a:bodyPr/>
          <a:lstStyle/>
          <a:p>
            <a:fld id="{B12B263A-400F-465A-B3DE-DA8741E97801}"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How did you do the second time around?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What implications does this have for learning new knowledge?  (Needs to be connected to prior knowledge, some students are good at memorizing but not all, we are reaching some students without the connection to prior knowledge, those are our go-to kids but what are the rest of the kids really retaining)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This is just one example from your upcoming readings that speaks to how knowledge should be organized to support learning.  As you read your assigned section, pay particular attention to the examples in the reading as they help to make the written material more concrete.</a:t>
            </a:r>
            <a:endParaRPr lang="en-US" dirty="0" smtClean="0"/>
          </a:p>
          <a:p>
            <a:pPr marL="228600" indent="-228600">
              <a:buFont typeface="+mj-lt"/>
              <a:buNone/>
            </a:pPr>
            <a:endParaRPr lang="en-US" dirty="0" smtClean="0"/>
          </a:p>
        </p:txBody>
      </p:sp>
      <p:sp>
        <p:nvSpPr>
          <p:cNvPr id="4" name="Slide Number Placeholder 3"/>
          <p:cNvSpPr>
            <a:spLocks noGrp="1"/>
          </p:cNvSpPr>
          <p:nvPr>
            <p:ph type="sldNum" sz="quarter" idx="10"/>
          </p:nvPr>
        </p:nvSpPr>
        <p:spPr/>
        <p:txBody>
          <a:bodyPr/>
          <a:lstStyle/>
          <a:p>
            <a:fld id="{B12B263A-400F-465A-B3DE-DA8741E97801}"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75AD5DB-3D49-FA4F-AF48-21B301F6B80A}" type="datetimeFigureOut">
              <a:rPr lang="en-US" smtClean="0"/>
              <a:t>3/10/10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340D98-4EF1-0041-BF2F-EA5AB24D7B4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5AD5DB-3D49-FA4F-AF48-21B301F6B80A}" type="datetimeFigureOut">
              <a:rPr lang="en-US" smtClean="0"/>
              <a:t>3/10/10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340D98-4EF1-0041-BF2F-EA5AB24D7B4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5AD5DB-3D49-FA4F-AF48-21B301F6B80A}" type="datetimeFigureOut">
              <a:rPr lang="en-US" smtClean="0"/>
              <a:t>3/10/10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340D98-4EF1-0041-BF2F-EA5AB24D7B4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5AD5DB-3D49-FA4F-AF48-21B301F6B80A}" type="datetimeFigureOut">
              <a:rPr lang="en-US" smtClean="0"/>
              <a:t>3/10/10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340D98-4EF1-0041-BF2F-EA5AB24D7B4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5AD5DB-3D49-FA4F-AF48-21B301F6B80A}" type="datetimeFigureOut">
              <a:rPr lang="en-US" smtClean="0"/>
              <a:t>3/10/10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340D98-4EF1-0041-BF2F-EA5AB24D7B4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75AD5DB-3D49-FA4F-AF48-21B301F6B80A}" type="datetimeFigureOut">
              <a:rPr lang="en-US" smtClean="0"/>
              <a:t>3/10/10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340D98-4EF1-0041-BF2F-EA5AB24D7B4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75AD5DB-3D49-FA4F-AF48-21B301F6B80A}" type="datetimeFigureOut">
              <a:rPr lang="en-US" smtClean="0"/>
              <a:t>3/10/10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340D98-4EF1-0041-BF2F-EA5AB24D7B4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5AD5DB-3D49-FA4F-AF48-21B301F6B80A}" type="datetimeFigureOut">
              <a:rPr lang="en-US" smtClean="0"/>
              <a:t>3/10/10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340D98-4EF1-0041-BF2F-EA5AB24D7B4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5AD5DB-3D49-FA4F-AF48-21B301F6B80A}" type="datetimeFigureOut">
              <a:rPr lang="en-US" smtClean="0"/>
              <a:t>3/10/10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340D98-4EF1-0041-BF2F-EA5AB24D7B4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5AD5DB-3D49-FA4F-AF48-21B301F6B80A}" type="datetimeFigureOut">
              <a:rPr lang="en-US" smtClean="0"/>
              <a:t>3/10/10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340D98-4EF1-0041-BF2F-EA5AB24D7B4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5AD5DB-3D49-FA4F-AF48-21B301F6B80A}" type="datetimeFigureOut">
              <a:rPr lang="en-US" smtClean="0"/>
              <a:t>3/10/10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340D98-4EF1-0041-BF2F-EA5AB24D7B4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flip="none" rotWithShape="1">
          <a:gsLst>
            <a:gs pos="0">
              <a:schemeClr val="bg1"/>
            </a:gs>
            <a:gs pos="100000">
              <a:srgbClr val="000000"/>
            </a:gs>
          </a:gsLst>
          <a:lin ang="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5AD5DB-3D49-FA4F-AF48-21B301F6B80A}" type="datetimeFigureOut">
              <a:rPr lang="en-US" smtClean="0"/>
              <a:t>3/10/10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340D98-4EF1-0041-BF2F-EA5AB24D7B4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Read these statements.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John walked on the roof.</a:t>
            </a:r>
          </a:p>
          <a:p>
            <a:r>
              <a:rPr lang="en-US" dirty="0" smtClean="0"/>
              <a:t>Bill picked up the egg.</a:t>
            </a:r>
          </a:p>
          <a:p>
            <a:r>
              <a:rPr lang="en-US" dirty="0" smtClean="0"/>
              <a:t>Pete hit the axe.</a:t>
            </a:r>
          </a:p>
          <a:p>
            <a:r>
              <a:rPr lang="en-US" dirty="0" smtClean="0"/>
              <a:t>Jim flew the kite.</a:t>
            </a:r>
          </a:p>
          <a:p>
            <a:r>
              <a:rPr lang="en-US" dirty="0" smtClean="0"/>
              <a:t>Frank flipped the switch.</a:t>
            </a:r>
          </a:p>
          <a:p>
            <a:r>
              <a:rPr lang="en-US" dirty="0" smtClean="0"/>
              <a:t>Alfred built a boat.</a:t>
            </a:r>
          </a:p>
          <a:p>
            <a:r>
              <a:rPr lang="en-US" dirty="0" smtClean="0"/>
              <a:t>Sam hit his head on the ceiling.</a:t>
            </a:r>
          </a:p>
          <a:p>
            <a:r>
              <a:rPr lang="en-US" dirty="0" smtClean="0"/>
              <a:t>Adam quit his job.</a:t>
            </a:r>
          </a:p>
          <a:p>
            <a:r>
              <a:rPr lang="en-US" dirty="0" smtClean="0"/>
              <a:t>Jay fixed the sail.</a:t>
            </a:r>
          </a:p>
          <a:p>
            <a:r>
              <a:rPr lang="en-US" dirty="0" smtClean="0"/>
              <a:t>Ted wrote the play.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Answer the following questions.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Who built the boat?</a:t>
            </a:r>
          </a:p>
          <a:p>
            <a:r>
              <a:rPr lang="en-US" dirty="0" smtClean="0"/>
              <a:t>Who picked up the egg?</a:t>
            </a:r>
          </a:p>
          <a:p>
            <a:r>
              <a:rPr lang="en-US" dirty="0" smtClean="0"/>
              <a:t>Who walked on the roof?</a:t>
            </a:r>
          </a:p>
          <a:p>
            <a:r>
              <a:rPr lang="en-US" dirty="0" smtClean="0"/>
              <a:t>Who quit his job?</a:t>
            </a:r>
          </a:p>
          <a:p>
            <a:r>
              <a:rPr lang="en-US" dirty="0" smtClean="0"/>
              <a:t>Who flew the kite?</a:t>
            </a:r>
          </a:p>
          <a:p>
            <a:r>
              <a:rPr lang="en-US" dirty="0" smtClean="0"/>
              <a:t>Who fixed the sail?</a:t>
            </a:r>
          </a:p>
          <a:p>
            <a:r>
              <a:rPr lang="en-US" dirty="0" smtClean="0"/>
              <a:t>Who hit his head on the ceiling?</a:t>
            </a:r>
          </a:p>
          <a:p>
            <a:r>
              <a:rPr lang="en-US" dirty="0" smtClean="0"/>
              <a:t>Who wrote the play?</a:t>
            </a:r>
          </a:p>
          <a:p>
            <a:r>
              <a:rPr lang="en-US" dirty="0" smtClean="0"/>
              <a:t>Who flipped the switch?</a:t>
            </a:r>
          </a:p>
          <a:p>
            <a:r>
              <a:rPr lang="en-US" dirty="0" smtClean="0"/>
              <a:t>Who hid the axe?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 again.</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Santa Claus walked on the roof.</a:t>
            </a:r>
          </a:p>
          <a:p>
            <a:r>
              <a:rPr lang="en-US" dirty="0" smtClean="0"/>
              <a:t>The Easter Bunny picked up the egg.</a:t>
            </a:r>
          </a:p>
          <a:p>
            <a:r>
              <a:rPr lang="en-US" dirty="0" smtClean="0"/>
              <a:t>George Washington hid the axe.</a:t>
            </a:r>
          </a:p>
          <a:p>
            <a:r>
              <a:rPr lang="en-US" dirty="0" smtClean="0"/>
              <a:t>Benjamin Franklin flew the kite.</a:t>
            </a:r>
          </a:p>
          <a:p>
            <a:r>
              <a:rPr lang="en-US" dirty="0" smtClean="0"/>
              <a:t>Thomas Edison flipped the switch.</a:t>
            </a:r>
          </a:p>
          <a:p>
            <a:r>
              <a:rPr lang="en-US" dirty="0" smtClean="0"/>
              <a:t>Noah build a boat.</a:t>
            </a:r>
          </a:p>
          <a:p>
            <a:r>
              <a:rPr lang="en-US" dirty="0" smtClean="0"/>
              <a:t>Wilt Chamberlain hit his head on the ceiling.</a:t>
            </a:r>
          </a:p>
          <a:p>
            <a:r>
              <a:rPr lang="en-US" dirty="0" smtClean="0"/>
              <a:t>Richard Nixon quit his job.</a:t>
            </a:r>
          </a:p>
          <a:p>
            <a:r>
              <a:rPr lang="en-US" dirty="0" smtClean="0"/>
              <a:t>Christopher Columbus fixed the sail.</a:t>
            </a:r>
          </a:p>
          <a:p>
            <a:r>
              <a:rPr lang="en-US" dirty="0" smtClean="0"/>
              <a:t>William Shakespeare wrote the play.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Answer the following questions.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Who built the boat?</a:t>
            </a:r>
          </a:p>
          <a:p>
            <a:r>
              <a:rPr lang="en-US" dirty="0" smtClean="0"/>
              <a:t>Who picked up the egg?</a:t>
            </a:r>
          </a:p>
          <a:p>
            <a:r>
              <a:rPr lang="en-US" dirty="0" smtClean="0"/>
              <a:t>Who walked on the roof?</a:t>
            </a:r>
          </a:p>
          <a:p>
            <a:r>
              <a:rPr lang="en-US" dirty="0" smtClean="0"/>
              <a:t>Who quit his job?</a:t>
            </a:r>
          </a:p>
          <a:p>
            <a:r>
              <a:rPr lang="en-US" dirty="0" smtClean="0"/>
              <a:t>Who flew the kite?</a:t>
            </a:r>
          </a:p>
          <a:p>
            <a:r>
              <a:rPr lang="en-US" dirty="0" smtClean="0"/>
              <a:t>Who fixed the sail?</a:t>
            </a:r>
          </a:p>
          <a:p>
            <a:r>
              <a:rPr lang="en-US" dirty="0" smtClean="0"/>
              <a:t>Who hit his head on the ceiling?</a:t>
            </a:r>
          </a:p>
          <a:p>
            <a:r>
              <a:rPr lang="en-US" dirty="0" smtClean="0"/>
              <a:t>Who wrote the play?</a:t>
            </a:r>
          </a:p>
          <a:p>
            <a:r>
              <a:rPr lang="en-US" dirty="0" smtClean="0"/>
              <a:t>Who flipped the switch?</a:t>
            </a:r>
          </a:p>
          <a:p>
            <a:r>
              <a:rPr lang="en-US" dirty="0" smtClean="0"/>
              <a:t>Who hid the axe?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TotalTime>
  <Words>408</Words>
  <Application>Microsoft Macintosh PowerPoint</Application>
  <PresentationFormat>On-screen Show (4:3)</PresentationFormat>
  <Paragraphs>55</Paragraphs>
  <Slides>4</Slides>
  <Notes>4</Notes>
  <HiddenSlides>0</HiddenSlides>
  <MMClips>0</MMClips>
  <ScaleCrop>false</ScaleCrop>
  <HeadingPairs>
    <vt:vector size="4" baseType="variant">
      <vt:variant>
        <vt:lpstr>Design Template</vt:lpstr>
      </vt:variant>
      <vt:variant>
        <vt:i4>1</vt:i4>
      </vt:variant>
      <vt:variant>
        <vt:lpstr>Slide Titles</vt:lpstr>
      </vt:variant>
      <vt:variant>
        <vt:i4>4</vt:i4>
      </vt:variant>
    </vt:vector>
  </HeadingPairs>
  <TitlesOfParts>
    <vt:vector size="5" baseType="lpstr">
      <vt:lpstr>Office Theme</vt:lpstr>
      <vt:lpstr>Read these statements.</vt:lpstr>
      <vt:lpstr>Answer the following questions.</vt:lpstr>
      <vt:lpstr>Try again.</vt:lpstr>
      <vt:lpstr>Answer the following questions.</vt:lpstr>
    </vt:vector>
  </TitlesOfParts>
  <Company>Classrooms for the Future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 these statements.</dc:title>
  <dc:creator>Beth McCallister</dc:creator>
  <cp:lastModifiedBy>Beth McCallister</cp:lastModifiedBy>
  <cp:revision>1</cp:revision>
  <dcterms:created xsi:type="dcterms:W3CDTF">2010-03-10T14:54:21Z</dcterms:created>
  <dcterms:modified xsi:type="dcterms:W3CDTF">2010-03-10T14:59:13Z</dcterms:modified>
</cp:coreProperties>
</file>